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066737"/>
            <a:ext cx="7477601" cy="1720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23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Provothon: Build Something Great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117873"/>
            <a:ext cx="7477601" cy="198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Provoke Developers' first-ever hackathon, where we want to interact and build something great with more #provokers. This hackathon is a complete virtual hackathon, and the topics range from finance to coding, art to AI, video production to UI designing, and everything in between. Let's get started!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725176"/>
            <a:ext cx="56388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Guidelines to Follow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772786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Lastly, we present a few guidelines that need to be followed to ensure the fair and transparent conduct of the hackathon: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88601" y="3842142"/>
            <a:ext cx="712220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team introduction video before commencing your work, where every team member should introduce themselves.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746155"/>
            <a:ext cx="71222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Submit a progress report on your work every day by 11 PM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253296"/>
            <a:ext cx="7122200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After your work commences within 3 hours of that, create an explanatory video of your work and upload it to the YouTube playlist provided to you and share the link at the time of submission.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5093256" y="3026061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4073671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746155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33199" y="2827625"/>
            <a:ext cx="920496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Qualified teams-Proposal Round 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875235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Congratulations to all the teams for qualifying in the proposals round.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547719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Now we move on to the next round where we will </a:t>
            </a:r>
            <a:pPr indent="0" marL="0">
              <a:lnSpc>
                <a:spcPts val="3149"/>
              </a:lnSpc>
              <a:buNone/>
            </a:pPr>
            <a:r>
              <a:rPr lang="en-US" sz="1750" u="sng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the planned proposals</a:t>
            </a:r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as submitted by your team. All the best! The submission of your work for this round is due by 14th July 23, 02:00 PM IST.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833455"/>
            <a:ext cx="82981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of Proposed Ideas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035417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we will describe the process of how to develop proposed ideas into something that can be implemented in real-life scenario.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3104774"/>
            <a:ext cx="3074432" cy="2600469"/>
          </a:xfrm>
          <a:prstGeom prst="roundRect">
            <a:avLst>
              <a:gd name="adj" fmla="val 2110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333287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3889654"/>
            <a:ext cx="261485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Validate your assumption through user research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129802" y="3104774"/>
            <a:ext cx="3074432" cy="2600469"/>
          </a:xfrm>
          <a:prstGeom prst="roundRect">
            <a:avLst>
              <a:gd name="adj" fmla="val 2110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359593" y="333287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Breakdown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359593" y="3889654"/>
            <a:ext cx="2614851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Break down the problem into smaller chunks to create a clear roadmap to completion.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6404" y="3104774"/>
            <a:ext cx="3074432" cy="2600469"/>
          </a:xfrm>
          <a:prstGeom prst="roundRect">
            <a:avLst>
              <a:gd name="adj" fmla="val 2110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56195" y="333287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7656195" y="3889654"/>
            <a:ext cx="2614851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 and test your solution to ensure it meets user needs and business requirements.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0723007" y="3104774"/>
            <a:ext cx="3074432" cy="2600469"/>
          </a:xfrm>
          <a:prstGeom prst="roundRect">
            <a:avLst>
              <a:gd name="adj" fmla="val 2110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952798" y="333287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0952798" y="3889654"/>
            <a:ext cx="261485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 and develop your solution, keeping in mind scalability and efficiency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33199" y="5925780"/>
            <a:ext cx="12964001" cy="1409853"/>
          </a:xfrm>
          <a:prstGeom prst="roundRect">
            <a:avLst>
              <a:gd name="adj" fmla="val 3891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2990" y="615388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and deploy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1062990" y="6710660"/>
            <a:ext cx="1250442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thoroughly and deploy the solution to the market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04148" y="759115"/>
            <a:ext cx="5394960" cy="691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88"/>
              </a:lnSpc>
              <a:buNone/>
            </a:pPr>
            <a:r>
              <a:rPr lang="en-US" sz="42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Series</a:t>
            </a:r>
            <a:endParaRPr lang="en-US" sz="4222" dirty="0"/>
          </a:p>
        </p:txBody>
      </p:sp>
      <p:sp>
        <p:nvSpPr>
          <p:cNvPr id="5" name="Text 2"/>
          <p:cNvSpPr/>
          <p:nvPr/>
        </p:nvSpPr>
        <p:spPr>
          <a:xfrm>
            <a:off x="804148" y="1919121"/>
            <a:ext cx="13022104" cy="383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let's take a closer look at the proposals in the development series and their potential to change the world.</a:t>
            </a:r>
            <a:endParaRPr lang="en-US" sz="1689" dirty="0"/>
          </a:p>
        </p:txBody>
      </p:sp>
      <p:sp>
        <p:nvSpPr>
          <p:cNvPr id="6" name="Shape 3"/>
          <p:cNvSpPr/>
          <p:nvPr/>
        </p:nvSpPr>
        <p:spPr>
          <a:xfrm>
            <a:off x="804148" y="2887428"/>
            <a:ext cx="13022104" cy="42547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1999059" y="2887428"/>
            <a:ext cx="42863" cy="74505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8" name="Shape 5"/>
          <p:cNvSpPr/>
          <p:nvPr/>
        </p:nvSpPr>
        <p:spPr>
          <a:xfrm>
            <a:off x="1779270" y="2647981"/>
            <a:ext cx="482441" cy="478894"/>
          </a:xfrm>
          <a:prstGeom prst="roundRect">
            <a:avLst>
              <a:gd name="adj" fmla="val 11456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963341" y="2679891"/>
            <a:ext cx="114300" cy="415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93"/>
              </a:lnSpc>
              <a:buNone/>
            </a:pPr>
            <a:r>
              <a:rPr lang="en-US" sz="25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33" dirty="0"/>
          </a:p>
        </p:txBody>
      </p:sp>
      <p:sp>
        <p:nvSpPr>
          <p:cNvPr id="10" name="Text 7"/>
          <p:cNvSpPr/>
          <p:nvPr/>
        </p:nvSpPr>
        <p:spPr>
          <a:xfrm>
            <a:off x="1018580" y="3845334"/>
            <a:ext cx="2003941" cy="1037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1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Geotagging of Educational Institutions</a:t>
            </a:r>
            <a:endParaRPr lang="en-US" sz="2111" dirty="0"/>
          </a:p>
        </p:txBody>
      </p:sp>
      <p:sp>
        <p:nvSpPr>
          <p:cNvPr id="11" name="Text 8"/>
          <p:cNvSpPr/>
          <p:nvPr/>
        </p:nvSpPr>
        <p:spPr>
          <a:xfrm>
            <a:off x="1018580" y="5074361"/>
            <a:ext cx="2003941" cy="1915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a virtual tour on Bharat Map for students and parents to take a tour across the country</a:t>
            </a:r>
            <a:endParaRPr lang="en-US" sz="1689" dirty="0"/>
          </a:p>
        </p:txBody>
      </p:sp>
      <p:sp>
        <p:nvSpPr>
          <p:cNvPr id="12" name="Shape 9"/>
          <p:cNvSpPr/>
          <p:nvPr/>
        </p:nvSpPr>
        <p:spPr>
          <a:xfrm>
            <a:off x="4646414" y="2887428"/>
            <a:ext cx="42863" cy="74505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3" name="Shape 10"/>
          <p:cNvSpPr/>
          <p:nvPr/>
        </p:nvSpPr>
        <p:spPr>
          <a:xfrm>
            <a:off x="4426625" y="2647981"/>
            <a:ext cx="482441" cy="478894"/>
          </a:xfrm>
          <a:prstGeom prst="roundRect">
            <a:avLst>
              <a:gd name="adj" fmla="val 11456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576405" y="2679891"/>
            <a:ext cx="182880" cy="415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93"/>
              </a:lnSpc>
              <a:buNone/>
            </a:pPr>
            <a:r>
              <a:rPr lang="en-US" sz="25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33" dirty="0"/>
          </a:p>
        </p:txBody>
      </p:sp>
      <p:sp>
        <p:nvSpPr>
          <p:cNvPr id="15" name="Text 12"/>
          <p:cNvSpPr/>
          <p:nvPr/>
        </p:nvSpPr>
        <p:spPr>
          <a:xfrm>
            <a:off x="3665815" y="3845334"/>
            <a:ext cx="2004060" cy="1383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1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Learning Outcomes</a:t>
            </a:r>
            <a:endParaRPr lang="en-US" sz="2111" dirty="0"/>
          </a:p>
        </p:txBody>
      </p:sp>
      <p:sp>
        <p:nvSpPr>
          <p:cNvPr id="16" name="Text 13"/>
          <p:cNvSpPr/>
          <p:nvPr/>
        </p:nvSpPr>
        <p:spPr>
          <a:xfrm>
            <a:off x="3665815" y="5420176"/>
            <a:ext cx="2004060" cy="1532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 student's academic progress across schools in real-time</a:t>
            </a:r>
            <a:endParaRPr lang="en-US" sz="1689" dirty="0"/>
          </a:p>
        </p:txBody>
      </p:sp>
      <p:sp>
        <p:nvSpPr>
          <p:cNvPr id="17" name="Shape 14"/>
          <p:cNvSpPr/>
          <p:nvPr/>
        </p:nvSpPr>
        <p:spPr>
          <a:xfrm>
            <a:off x="7293650" y="2887428"/>
            <a:ext cx="42863" cy="74505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8" name="Shape 15"/>
          <p:cNvSpPr/>
          <p:nvPr/>
        </p:nvSpPr>
        <p:spPr>
          <a:xfrm>
            <a:off x="7073860" y="2647981"/>
            <a:ext cx="482441" cy="478894"/>
          </a:xfrm>
          <a:prstGeom prst="roundRect">
            <a:avLst>
              <a:gd name="adj" fmla="val 11456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23641" y="2679891"/>
            <a:ext cx="182880" cy="415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93"/>
              </a:lnSpc>
              <a:buNone/>
            </a:pPr>
            <a:r>
              <a:rPr lang="en-US" sz="25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33" dirty="0"/>
          </a:p>
        </p:txBody>
      </p:sp>
      <p:sp>
        <p:nvSpPr>
          <p:cNvPr id="20" name="Text 17"/>
          <p:cNvSpPr/>
          <p:nvPr/>
        </p:nvSpPr>
        <p:spPr>
          <a:xfrm>
            <a:off x="6313170" y="3845334"/>
            <a:ext cx="2003941" cy="1383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1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Bulk and Customized Message Sender</a:t>
            </a:r>
            <a:endParaRPr lang="en-US" sz="2111" dirty="0"/>
          </a:p>
        </p:txBody>
      </p:sp>
      <p:sp>
        <p:nvSpPr>
          <p:cNvPr id="21" name="Text 18"/>
          <p:cNvSpPr/>
          <p:nvPr/>
        </p:nvSpPr>
        <p:spPr>
          <a:xfrm>
            <a:off x="6313170" y="5420176"/>
            <a:ext cx="2003941" cy="1915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 automated emails, SMS, and WhatsApp messages to your customers and clients</a:t>
            </a:r>
            <a:endParaRPr lang="en-US" sz="1689" dirty="0"/>
          </a:p>
        </p:txBody>
      </p:sp>
      <p:sp>
        <p:nvSpPr>
          <p:cNvPr id="22" name="Shape 19"/>
          <p:cNvSpPr/>
          <p:nvPr/>
        </p:nvSpPr>
        <p:spPr>
          <a:xfrm>
            <a:off x="9941004" y="2887428"/>
            <a:ext cx="42863" cy="74505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23" name="Shape 20"/>
          <p:cNvSpPr/>
          <p:nvPr/>
        </p:nvSpPr>
        <p:spPr>
          <a:xfrm>
            <a:off x="9721215" y="2647981"/>
            <a:ext cx="482441" cy="478894"/>
          </a:xfrm>
          <a:prstGeom prst="roundRect">
            <a:avLst>
              <a:gd name="adj" fmla="val 11456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855756" y="2679891"/>
            <a:ext cx="213360" cy="415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93"/>
              </a:lnSpc>
              <a:buNone/>
            </a:pPr>
            <a:r>
              <a:rPr lang="en-US" sz="25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33" dirty="0"/>
          </a:p>
        </p:txBody>
      </p:sp>
      <p:sp>
        <p:nvSpPr>
          <p:cNvPr id="25" name="Text 22"/>
          <p:cNvSpPr/>
          <p:nvPr/>
        </p:nvSpPr>
        <p:spPr>
          <a:xfrm>
            <a:off x="8960406" y="3845334"/>
            <a:ext cx="2004060" cy="6916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1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Review Automation</a:t>
            </a:r>
            <a:endParaRPr lang="en-US" sz="2111" dirty="0"/>
          </a:p>
        </p:txBody>
      </p:sp>
      <p:sp>
        <p:nvSpPr>
          <p:cNvPr id="26" name="Text 23"/>
          <p:cNvSpPr/>
          <p:nvPr/>
        </p:nvSpPr>
        <p:spPr>
          <a:xfrm>
            <a:off x="8960406" y="4728545"/>
            <a:ext cx="2004060" cy="2681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code reviews to improve coding standards and best practices using natural language understanding</a:t>
            </a:r>
            <a:endParaRPr lang="en-US" sz="1689" dirty="0"/>
          </a:p>
        </p:txBody>
      </p:sp>
      <p:sp>
        <p:nvSpPr>
          <p:cNvPr id="27" name="Shape 24"/>
          <p:cNvSpPr/>
          <p:nvPr/>
        </p:nvSpPr>
        <p:spPr>
          <a:xfrm>
            <a:off x="12588359" y="2887428"/>
            <a:ext cx="42863" cy="745051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28" name="Shape 25"/>
          <p:cNvSpPr/>
          <p:nvPr/>
        </p:nvSpPr>
        <p:spPr>
          <a:xfrm>
            <a:off x="12368570" y="2647981"/>
            <a:ext cx="482441" cy="478894"/>
          </a:xfrm>
          <a:prstGeom prst="roundRect">
            <a:avLst>
              <a:gd name="adj" fmla="val 11456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12518350" y="2679891"/>
            <a:ext cx="182880" cy="415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93"/>
              </a:lnSpc>
              <a:buNone/>
            </a:pPr>
            <a:r>
              <a:rPr lang="en-US" sz="25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533" dirty="0"/>
          </a:p>
        </p:txBody>
      </p:sp>
      <p:sp>
        <p:nvSpPr>
          <p:cNvPr id="30" name="Text 27"/>
          <p:cNvSpPr/>
          <p:nvPr/>
        </p:nvSpPr>
        <p:spPr>
          <a:xfrm>
            <a:off x="11607760" y="3845334"/>
            <a:ext cx="2004060" cy="1037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1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Web-based Platform for Farmers</a:t>
            </a:r>
            <a:endParaRPr lang="en-US" sz="2111" dirty="0"/>
          </a:p>
        </p:txBody>
      </p:sp>
      <p:sp>
        <p:nvSpPr>
          <p:cNvPr id="31" name="Text 28"/>
          <p:cNvSpPr/>
          <p:nvPr/>
        </p:nvSpPr>
        <p:spPr>
          <a:xfrm>
            <a:off x="11607760" y="5074361"/>
            <a:ext cx="2004060" cy="2298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040"/>
              </a:lnSpc>
              <a:buNone/>
            </a:pPr>
            <a:r>
              <a:rPr lang="en-US" sz="168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farmers with consumers via a web-based platform, promoting direct and sustainable food sourcing</a:t>
            </a:r>
            <a:endParaRPr lang="en-US" sz="168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99021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UI/UX Series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30098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we explore the proposals in the UI/UX series and their potential to revolutionize the gaming industry.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53" y="2973468"/>
            <a:ext cx="2888575" cy="28673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1630" y="6116416"/>
            <a:ext cx="37871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Gaming Community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833199" y="6673195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Play games on the cloud and interact with a community of friends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34345"/>
            <a:ext cx="569976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&amp; Shoot Series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436308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let's explore the proposals in the Video and Shoot series and how they can influence and change the viewing experience.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3836470"/>
            <a:ext cx="12964001" cy="44084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2897565" y="3836470"/>
            <a:ext cx="44410" cy="77188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8" name="Shape 5"/>
          <p:cNvSpPr/>
          <p:nvPr/>
        </p:nvSpPr>
        <p:spPr>
          <a:xfrm>
            <a:off x="2669858" y="358839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858810" y="3621487"/>
            <a:ext cx="1219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1734860" y="4829004"/>
            <a:ext cx="23698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Cinematography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055370" y="5385783"/>
            <a:ext cx="3728799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new and unseen shots to make your content stand out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292876" y="3836470"/>
            <a:ext cx="44410" cy="77188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5169" y="358839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9831" y="3621487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34921" y="4829004"/>
            <a:ext cx="25603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3D Product Teaser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450681" y="5385783"/>
            <a:ext cx="3728918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Bring your product to life with a 3D teaser using animation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1688306" y="3836470"/>
            <a:ext cx="44410" cy="771880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60599" y="358839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615261" y="3621487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9846112" y="4829004"/>
            <a:ext cx="3728918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 System Documentary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9846112" y="5744127"/>
            <a:ext cx="3728918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thought-provoking documentary that highlights the Indian education system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12934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 Series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260544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let's take a closer look at the proposals in the Finance series and how they can affect business operations.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453661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2152" y="4569702"/>
            <a:ext cx="1219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605513"/>
            <a:ext cx="36728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Plan Preparation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5162292"/>
            <a:ext cx="675548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Prepare a comprehensive and scalable business plan that can withstand market changes and challenges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342467"/>
            <a:ext cx="49530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All-rounder Series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544429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section, we present the wildcard proposal in the All-Rounder series, where the purpose of work should never be interlinked with money.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4668979"/>
            <a:ext cx="40386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DOES MONEY MATTER?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833199" y="542974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anything that aligns with the thesis, and bring your creativity to the forefront.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82690" y="1112258"/>
            <a:ext cx="7551420" cy="1370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5"/>
              </a:lnSpc>
              <a:buNone/>
            </a:pPr>
            <a:r>
              <a:rPr lang="en-US" sz="418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Proposal to Reality: Making Your Work Happen</a:t>
            </a:r>
            <a:endParaRPr lang="en-US" sz="4180" dirty="0"/>
          </a:p>
        </p:txBody>
      </p:sp>
      <p:sp>
        <p:nvSpPr>
          <p:cNvPr id="5" name="Text 2"/>
          <p:cNvSpPr/>
          <p:nvPr/>
        </p:nvSpPr>
        <p:spPr>
          <a:xfrm>
            <a:off x="6282690" y="2798433"/>
            <a:ext cx="7551420" cy="758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Coming up with a great idea is just the beginning. Follow these steps to make your proposal a reality:</a:t>
            </a:r>
            <a:endParaRPr lang="en-US" sz="1672" dirty="0"/>
          </a:p>
        </p:txBody>
      </p:sp>
      <p:sp>
        <p:nvSpPr>
          <p:cNvPr id="6" name="Text 3"/>
          <p:cNvSpPr/>
          <p:nvPr/>
        </p:nvSpPr>
        <p:spPr>
          <a:xfrm>
            <a:off x="6622375" y="3820869"/>
            <a:ext cx="7211735" cy="379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010"/>
              </a:lnSpc>
              <a:buSzPct val="100000"/>
              <a:buFont typeface="+mj-lt"/>
              <a:buAutoNum type="arabicPeriod" startAt="1"/>
            </a:pPr>
            <a:r>
              <a:rPr lang="en-US" sz="1672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Plan:</a:t>
            </a:r>
            <a:pPr algn="l"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Break down the project into smaller tasks and set deadlines.</a:t>
            </a:r>
            <a:endParaRPr lang="en-US" sz="1672" dirty="0"/>
          </a:p>
        </p:txBody>
      </p:sp>
      <p:sp>
        <p:nvSpPr>
          <p:cNvPr id="7" name="Text 4"/>
          <p:cNvSpPr/>
          <p:nvPr/>
        </p:nvSpPr>
        <p:spPr>
          <a:xfrm>
            <a:off x="6622375" y="4305672"/>
            <a:ext cx="7211735" cy="758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010"/>
              </a:lnSpc>
              <a:buSzPct val="100000"/>
              <a:buFont typeface="+mj-lt"/>
              <a:buAutoNum type="arabicPeriod" startAt="2"/>
            </a:pPr>
            <a:r>
              <a:rPr lang="en-US" sz="1672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Assign:</a:t>
            </a:r>
            <a:pPr algn="l"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Assign tasks to team members based on their strengths and availability.</a:t>
            </a:r>
            <a:endParaRPr lang="en-US" sz="1672" dirty="0"/>
          </a:p>
        </p:txBody>
      </p:sp>
      <p:sp>
        <p:nvSpPr>
          <p:cNvPr id="8" name="Text 5"/>
          <p:cNvSpPr/>
          <p:nvPr/>
        </p:nvSpPr>
        <p:spPr>
          <a:xfrm>
            <a:off x="6622375" y="5169974"/>
            <a:ext cx="7211735" cy="379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010"/>
              </a:lnSpc>
              <a:buSzPct val="100000"/>
              <a:buFont typeface="+mj-lt"/>
              <a:buAutoNum type="arabicPeriod" startAt="3"/>
            </a:pPr>
            <a:r>
              <a:rPr lang="en-US" sz="1672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Track:</a:t>
            </a:r>
            <a:pPr algn="l"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Keep track of progress and make adjustments as necessary.</a:t>
            </a:r>
            <a:endParaRPr lang="en-US" sz="1672" dirty="0"/>
          </a:p>
        </p:txBody>
      </p:sp>
      <p:sp>
        <p:nvSpPr>
          <p:cNvPr id="9" name="Text 6"/>
          <p:cNvSpPr/>
          <p:nvPr/>
        </p:nvSpPr>
        <p:spPr>
          <a:xfrm>
            <a:off x="6622375" y="5654777"/>
            <a:ext cx="7211735" cy="758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010"/>
              </a:lnSpc>
              <a:buSzPct val="100000"/>
              <a:buFont typeface="+mj-lt"/>
              <a:buAutoNum type="arabicPeriod" startAt="4"/>
            </a:pPr>
            <a:r>
              <a:rPr lang="en-US" sz="1672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Celebrate:</a:t>
            </a:r>
            <a:pPr algn="l"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Celebrate milestones and successes along the way to keep the team motivated.</a:t>
            </a:r>
            <a:endParaRPr lang="en-US" sz="1672" dirty="0"/>
          </a:p>
        </p:txBody>
      </p:sp>
      <p:sp>
        <p:nvSpPr>
          <p:cNvPr id="10" name="Text 7"/>
          <p:cNvSpPr/>
          <p:nvPr/>
        </p:nvSpPr>
        <p:spPr>
          <a:xfrm>
            <a:off x="6282690" y="6677213"/>
            <a:ext cx="7551420" cy="379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0"/>
              </a:lnSpc>
              <a:buNone/>
            </a:pPr>
            <a:r>
              <a:rPr lang="en-US" sz="167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following these steps, you can turn your proposal into a successful project!</a:t>
            </a:r>
            <a:endParaRPr lang="en-US" sz="1672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2023-07-12T09:32:40Z</dcterms:created>
  <dcterms:modified xsi:type="dcterms:W3CDTF">2023-07-12T09:32:40Z</dcterms:modified>
</cp:coreProperties>
</file>